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63" r:id="rId7"/>
    <p:sldId id="265" r:id="rId8"/>
    <p:sldId id="266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48" autoAdjust="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4/20/24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4/20/24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7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CEIS485 </a:t>
            </a:r>
            <a:r>
              <a:rPr lang="en-US" sz="6000" dirty="0" err="1">
                <a:solidFill>
                  <a:schemeClr val="bg1"/>
                </a:solidFill>
              </a:rPr>
              <a:t>Powerbi</a:t>
            </a:r>
            <a:r>
              <a:rPr lang="en-US" sz="6000" dirty="0">
                <a:solidFill>
                  <a:schemeClr val="bg1"/>
                </a:solidFill>
              </a:rPr>
              <a:t> dashboard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CEB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19487-EACE-E97F-A681-AF1CD590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72"/>
            <a:ext cx="12192000" cy="667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5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7CEB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38088-0C24-A827-C7D1-E9F0AAFB3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8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D03-6275-B6A4-C2F8-22334391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D1B5-26CC-41A9-0095-37DF346E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this course I learned how to use, modify and update Excel’s Data Model. </a:t>
            </a:r>
          </a:p>
          <a:p>
            <a:r>
              <a:rPr lang="en-US" dirty="0"/>
              <a:t>How to use commands such as VLOOKUP, as well as how to create a dashboard in excel.</a:t>
            </a:r>
          </a:p>
          <a:p>
            <a:r>
              <a:rPr lang="en-US" dirty="0"/>
              <a:t>I also learned how to import an excel data model in to POWERBI.</a:t>
            </a:r>
          </a:p>
          <a:p>
            <a:r>
              <a:rPr lang="en-US" dirty="0"/>
              <a:t>How to develop a dashboard in POWERBI</a:t>
            </a:r>
          </a:p>
        </p:txBody>
      </p:sp>
    </p:spTree>
    <p:extLst>
      <p:ext uri="{BB962C8B-B14F-4D97-AF65-F5344CB8AC3E}">
        <p14:creationId xmlns:p14="http://schemas.microsoft.com/office/powerpoint/2010/main" val="239506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7D03-6275-B6A4-C2F8-22334391D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ED1B5-26CC-41A9-0095-37DF346E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to overcome, limitations in the remote desktop environment.  </a:t>
            </a:r>
            <a:r>
              <a:rPr lang="en-US" dirty="0" err="1"/>
              <a:t>PowerBI</a:t>
            </a:r>
            <a:r>
              <a:rPr lang="en-US" dirty="0"/>
              <a:t> could not connect to online environment to publish dashboard.  This was overcome by work around of documenting  completion of dashboard visually.</a:t>
            </a:r>
          </a:p>
          <a:p>
            <a:r>
              <a:rPr lang="en-US" dirty="0"/>
              <a:t>Not being able to use Excel for Mac, because it does not have the data model, used work windows laptop instead because of limitations of remote desktop environment.</a:t>
            </a:r>
          </a:p>
          <a:p>
            <a:r>
              <a:rPr lang="en-US" dirty="0"/>
              <a:t>Not being able to use </a:t>
            </a:r>
            <a:r>
              <a:rPr lang="en-US" dirty="0" err="1"/>
              <a:t>PowerBI</a:t>
            </a:r>
            <a:r>
              <a:rPr lang="en-US" dirty="0"/>
              <a:t> on Mac, due to lack of online account access. Used Windows work laptop to develop material for assignments.</a:t>
            </a:r>
          </a:p>
        </p:txBody>
      </p:sp>
    </p:spTree>
    <p:extLst>
      <p:ext uri="{BB962C8B-B14F-4D97-AF65-F5344CB8AC3E}">
        <p14:creationId xmlns:p14="http://schemas.microsoft.com/office/powerpoint/2010/main" val="117565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91575F-4C21-47C4-8D13-EB9BE66B536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2209EB-3212-4116-B574-D1F56C7C4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17</TotalTime>
  <Words>161</Words>
  <Application>Microsoft Macintosh PowerPoint</Application>
  <PresentationFormat>Widescreen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Gill Sans MT</vt:lpstr>
      <vt:lpstr>Wingdings 2</vt:lpstr>
      <vt:lpstr>Custom</vt:lpstr>
      <vt:lpstr>CEIS485 Powerbi dashboard</vt:lpstr>
      <vt:lpstr>PowerPoint Presentation</vt:lpstr>
      <vt:lpstr>PowerPoint Presentation</vt:lpstr>
      <vt:lpstr>Skills developed</vt:lpstr>
      <vt:lpstr>challenges</vt:lpstr>
      <vt:lpstr>Thank You</vt:lpstr>
    </vt:vector>
  </TitlesOfParts>
  <Company>Exelon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design</dc:title>
  <dc:creator>Mastache, Miguel:(ComEd)</dc:creator>
  <cp:lastModifiedBy>miguel mastache</cp:lastModifiedBy>
  <cp:revision>3</cp:revision>
  <dcterms:created xsi:type="dcterms:W3CDTF">2024-04-20T15:45:06Z</dcterms:created>
  <dcterms:modified xsi:type="dcterms:W3CDTF">2024-04-20T20:55:57Z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c968b3d1-e05f-4796-9c23-acaf26d588cb_Enabled">
    <vt:lpwstr>true</vt:lpwstr>
  </property>
  <property fmtid="{D5CDD505-2E9C-101B-9397-08002B2CF9AE}" pid="4" name="MSIP_Label_c968b3d1-e05f-4796-9c23-acaf26d588cb_SetDate">
    <vt:lpwstr>2024-04-20T19:29:04Z</vt:lpwstr>
  </property>
  <property fmtid="{D5CDD505-2E9C-101B-9397-08002B2CF9AE}" pid="5" name="MSIP_Label_c968b3d1-e05f-4796-9c23-acaf26d588cb_Method">
    <vt:lpwstr>Standard</vt:lpwstr>
  </property>
  <property fmtid="{D5CDD505-2E9C-101B-9397-08002B2CF9AE}" pid="6" name="MSIP_Label_c968b3d1-e05f-4796-9c23-acaf26d588cb_Name">
    <vt:lpwstr>Company Confidential Information</vt:lpwstr>
  </property>
  <property fmtid="{D5CDD505-2E9C-101B-9397-08002B2CF9AE}" pid="7" name="MSIP_Label_c968b3d1-e05f-4796-9c23-acaf26d588cb_SiteId">
    <vt:lpwstr>600d01fc-055f-49c6-868f-3ecfcc791773</vt:lpwstr>
  </property>
  <property fmtid="{D5CDD505-2E9C-101B-9397-08002B2CF9AE}" pid="8" name="MSIP_Label_c968b3d1-e05f-4796-9c23-acaf26d588cb_ActionId">
    <vt:lpwstr>18bd7b48-7ae0-4ae8-b60c-701e27996123</vt:lpwstr>
  </property>
  <property fmtid="{D5CDD505-2E9C-101B-9397-08002B2CF9AE}" pid="9" name="MSIP_Label_c968b3d1-e05f-4796-9c23-acaf26d588cb_ContentBits">
    <vt:lpwstr>0</vt:lpwstr>
  </property>
</Properties>
</file>